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9"/>
  </p:notesMasterIdLst>
  <p:sldIdLst>
    <p:sldId id="256" r:id="rId3"/>
    <p:sldId id="257" r:id="rId4"/>
    <p:sldId id="258" r:id="rId5"/>
    <p:sldId id="262" r:id="rId6"/>
    <p:sldId id="259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2A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6E9062-4054-493C-93BE-C6027F4362EC}" v="67" dt="2023-10-15T13:45:16.8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8671" autoAdjust="0"/>
  </p:normalViewPr>
  <p:slideViewPr>
    <p:cSldViewPr snapToGrid="0">
      <p:cViewPr varScale="1">
        <p:scale>
          <a:sx n="54" d="100"/>
          <a:sy n="54" d="100"/>
        </p:scale>
        <p:origin x="1380" y="72"/>
      </p:cViewPr>
      <p:guideLst/>
    </p:cSldViewPr>
  </p:slideViewPr>
  <p:notesTextViewPr>
    <p:cViewPr>
      <p:scale>
        <a:sx n="1" d="1"/>
        <a:sy n="1" d="1"/>
      </p:scale>
      <p:origin x="0" y="-2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아연 박" userId="6abf9956d65c6865" providerId="LiveId" clId="{246E9062-4054-493C-93BE-C6027F4362EC}"/>
    <pc:docChg chg="undo custSel addSld delSld modSld">
      <pc:chgData name="아연 박" userId="6abf9956d65c6865" providerId="LiveId" clId="{246E9062-4054-493C-93BE-C6027F4362EC}" dt="2023-10-15T13:45:16.830" v="376"/>
      <pc:docMkLst>
        <pc:docMk/>
      </pc:docMkLst>
      <pc:sldChg chg="addSp delSp modSp mod modTransition delAnim modAnim modNotesTx">
        <pc:chgData name="아연 박" userId="6abf9956d65c6865" providerId="LiveId" clId="{246E9062-4054-493C-93BE-C6027F4362EC}" dt="2023-10-15T13:45:16.830" v="376"/>
        <pc:sldMkLst>
          <pc:docMk/>
          <pc:sldMk cId="3167884701" sldId="256"/>
        </pc:sldMkLst>
        <pc:picChg chg="add del mod">
          <ac:chgData name="아연 박" userId="6abf9956d65c6865" providerId="LiveId" clId="{246E9062-4054-493C-93BE-C6027F4362EC}" dt="2023-10-15T13:37:23.041" v="337" actId="478"/>
          <ac:picMkLst>
            <pc:docMk/>
            <pc:sldMk cId="3167884701" sldId="256"/>
            <ac:picMk id="7" creationId="{A24D2B69-139A-97B8-A244-ECB26DC4983E}"/>
          </ac:picMkLst>
        </pc:picChg>
        <pc:picChg chg="add mod">
          <ac:chgData name="아연 박" userId="6abf9956d65c6865" providerId="LiveId" clId="{246E9062-4054-493C-93BE-C6027F4362EC}" dt="2023-10-15T13:45:16.830" v="376"/>
          <ac:picMkLst>
            <pc:docMk/>
            <pc:sldMk cId="3167884701" sldId="256"/>
            <ac:picMk id="14" creationId="{6583624C-349B-3E86-8D67-57634B5999F4}"/>
          </ac:picMkLst>
        </pc:picChg>
      </pc:sldChg>
      <pc:sldChg chg="addSp modSp modTransition modNotesTx">
        <pc:chgData name="아연 박" userId="6abf9956d65c6865" providerId="LiveId" clId="{246E9062-4054-493C-93BE-C6027F4362EC}" dt="2023-10-15T13:45:16.830" v="376"/>
        <pc:sldMkLst>
          <pc:docMk/>
          <pc:sldMk cId="4014861168" sldId="257"/>
        </pc:sldMkLst>
        <pc:picChg chg="add mod">
          <ac:chgData name="아연 박" userId="6abf9956d65c6865" providerId="LiveId" clId="{246E9062-4054-493C-93BE-C6027F4362EC}" dt="2023-10-15T13:45:16.830" v="376"/>
          <ac:picMkLst>
            <pc:docMk/>
            <pc:sldMk cId="4014861168" sldId="257"/>
            <ac:picMk id="15" creationId="{C5993BA4-B7EE-F209-CE77-B3A2232DE8EA}"/>
          </ac:picMkLst>
        </pc:picChg>
      </pc:sldChg>
      <pc:sldChg chg="addSp modSp mod modTransition modNotesTx">
        <pc:chgData name="아연 박" userId="6abf9956d65c6865" providerId="LiveId" clId="{246E9062-4054-493C-93BE-C6027F4362EC}" dt="2023-10-15T13:45:16.830" v="376"/>
        <pc:sldMkLst>
          <pc:docMk/>
          <pc:sldMk cId="4180731405" sldId="258"/>
        </pc:sldMkLst>
        <pc:spChg chg="mod">
          <ac:chgData name="아연 박" userId="6abf9956d65c6865" providerId="LiveId" clId="{246E9062-4054-493C-93BE-C6027F4362EC}" dt="2023-10-15T13:29:05.183" v="240" actId="20577"/>
          <ac:spMkLst>
            <pc:docMk/>
            <pc:sldMk cId="4180731405" sldId="258"/>
            <ac:spMk id="23" creationId="{AEC5592A-8651-B8C2-A933-2A7F600CBD30}"/>
          </ac:spMkLst>
        </pc:spChg>
        <pc:picChg chg="add mod">
          <ac:chgData name="아연 박" userId="6abf9956d65c6865" providerId="LiveId" clId="{246E9062-4054-493C-93BE-C6027F4362EC}" dt="2023-10-15T13:45:16.830" v="376"/>
          <ac:picMkLst>
            <pc:docMk/>
            <pc:sldMk cId="4180731405" sldId="258"/>
            <ac:picMk id="25" creationId="{D0F8047D-D99A-ABC3-5AFC-80CA8F2379CC}"/>
          </ac:picMkLst>
        </pc:picChg>
      </pc:sldChg>
      <pc:sldChg chg="addSp modSp mod modTransition modNotesTx">
        <pc:chgData name="아연 박" userId="6abf9956d65c6865" providerId="LiveId" clId="{246E9062-4054-493C-93BE-C6027F4362EC}" dt="2023-10-15T13:45:16.830" v="376"/>
        <pc:sldMkLst>
          <pc:docMk/>
          <pc:sldMk cId="2211973964" sldId="259"/>
        </pc:sldMkLst>
        <pc:graphicFrameChg chg="modGraphic">
          <ac:chgData name="아연 박" userId="6abf9956d65c6865" providerId="LiveId" clId="{246E9062-4054-493C-93BE-C6027F4362EC}" dt="2023-10-15T12:59:14.001" v="70" actId="20577"/>
          <ac:graphicFrameMkLst>
            <pc:docMk/>
            <pc:sldMk cId="2211973964" sldId="259"/>
            <ac:graphicFrameMk id="6" creationId="{907829C6-ABF2-44FD-3B88-B2C14A7EB868}"/>
          </ac:graphicFrameMkLst>
        </pc:graphicFrameChg>
        <pc:picChg chg="add mod">
          <ac:chgData name="아연 박" userId="6abf9956d65c6865" providerId="LiveId" clId="{246E9062-4054-493C-93BE-C6027F4362EC}" dt="2023-10-15T13:45:16.830" v="376"/>
          <ac:picMkLst>
            <pc:docMk/>
            <pc:sldMk cId="2211973964" sldId="259"/>
            <ac:picMk id="21" creationId="{3202BCA0-BD35-A097-7AB1-0AF7ED00DA0D}"/>
          </ac:picMkLst>
        </pc:picChg>
      </pc:sldChg>
      <pc:sldChg chg="del">
        <pc:chgData name="아연 박" userId="6abf9956d65c6865" providerId="LiveId" clId="{246E9062-4054-493C-93BE-C6027F4362EC}" dt="2023-10-15T12:59:30.592" v="71" actId="47"/>
        <pc:sldMkLst>
          <pc:docMk/>
          <pc:sldMk cId="908876773" sldId="260"/>
        </pc:sldMkLst>
      </pc:sldChg>
      <pc:sldChg chg="addSp modSp modTransition modNotesTx">
        <pc:chgData name="아연 박" userId="6abf9956d65c6865" providerId="LiveId" clId="{246E9062-4054-493C-93BE-C6027F4362EC}" dt="2023-10-15T13:45:16.830" v="376"/>
        <pc:sldMkLst>
          <pc:docMk/>
          <pc:sldMk cId="3349969179" sldId="262"/>
        </pc:sldMkLst>
        <pc:picChg chg="add mod">
          <ac:chgData name="아연 박" userId="6abf9956d65c6865" providerId="LiveId" clId="{246E9062-4054-493C-93BE-C6027F4362EC}" dt="2023-10-15T13:45:16.830" v="376"/>
          <ac:picMkLst>
            <pc:docMk/>
            <pc:sldMk cId="3349969179" sldId="262"/>
            <ac:picMk id="17" creationId="{D09DF2EC-363F-9A56-0D3D-35C4232C3AEC}"/>
          </ac:picMkLst>
        </pc:picChg>
      </pc:sldChg>
      <pc:sldChg chg="addSp delSp modSp add del mod modTransition setBg modAnim delDesignElem modNotesTx">
        <pc:chgData name="아연 박" userId="6abf9956d65c6865" providerId="LiveId" clId="{246E9062-4054-493C-93BE-C6027F4362EC}" dt="2023-10-15T13:42:01.261" v="374" actId="2696"/>
        <pc:sldMkLst>
          <pc:docMk/>
          <pc:sldMk cId="3192085710" sldId="263"/>
        </pc:sldMkLst>
        <pc:spChg chg="add mod">
          <ac:chgData name="아연 박" userId="6abf9956d65c6865" providerId="LiveId" clId="{246E9062-4054-493C-93BE-C6027F4362EC}" dt="2023-10-15T13:11:38.808" v="82"/>
          <ac:spMkLst>
            <pc:docMk/>
            <pc:sldMk cId="3192085710" sldId="263"/>
            <ac:spMk id="2" creationId="{B81041B3-72E8-08F0-CAD9-89EC7DA01BEB}"/>
          </ac:spMkLst>
        </pc:spChg>
        <pc:spChg chg="del">
          <ac:chgData name="아연 박" userId="6abf9956d65c6865" providerId="LiveId" clId="{246E9062-4054-493C-93BE-C6027F4362EC}" dt="2023-10-15T13:11:26.364" v="75" actId="478"/>
          <ac:spMkLst>
            <pc:docMk/>
            <pc:sldMk cId="3192085710" sldId="263"/>
            <ac:spMk id="6" creationId="{F5EBAF20-F245-481D-27D7-9C3AFD0A0A8D}"/>
          </ac:spMkLst>
        </pc:spChg>
        <pc:spChg chg="del">
          <ac:chgData name="아연 박" userId="6abf9956d65c6865" providerId="LiveId" clId="{246E9062-4054-493C-93BE-C6027F4362EC}" dt="2023-10-15T13:11:17.881" v="73"/>
          <ac:spMkLst>
            <pc:docMk/>
            <pc:sldMk cId="3192085710" sldId="263"/>
            <ac:spMk id="10" creationId="{3BA513B0-82FF-4F41-8178-885375D1CFB5}"/>
          </ac:spMkLst>
        </pc:spChg>
        <pc:spChg chg="del mod">
          <ac:chgData name="아연 박" userId="6abf9956d65c6865" providerId="LiveId" clId="{246E9062-4054-493C-93BE-C6027F4362EC}" dt="2023-10-15T13:11:31.223" v="80" actId="478"/>
          <ac:spMkLst>
            <pc:docMk/>
            <pc:sldMk cId="3192085710" sldId="263"/>
            <ac:spMk id="17" creationId="{7567AC71-9E2C-FF58-8044-EF79B3C84566}"/>
          </ac:spMkLst>
        </pc:spChg>
        <pc:spChg chg="del">
          <ac:chgData name="아연 박" userId="6abf9956d65c6865" providerId="LiveId" clId="{246E9062-4054-493C-93BE-C6027F4362EC}" dt="2023-10-15T13:11:29.348" v="78" actId="478"/>
          <ac:spMkLst>
            <pc:docMk/>
            <pc:sldMk cId="3192085710" sldId="263"/>
            <ac:spMk id="18" creationId="{F6436364-C618-2CE3-400F-D5971CEF2B6B}"/>
          </ac:spMkLst>
        </pc:spChg>
        <pc:spChg chg="add mod topLvl">
          <ac:chgData name="아연 박" userId="6abf9956d65c6865" providerId="LiveId" clId="{246E9062-4054-493C-93BE-C6027F4362EC}" dt="2023-10-15T13:28:14.420" v="171" actId="165"/>
          <ac:spMkLst>
            <pc:docMk/>
            <pc:sldMk cId="3192085710" sldId="263"/>
            <ac:spMk id="20" creationId="{665F2568-F2A1-AFED-089C-E4C478A9B66F}"/>
          </ac:spMkLst>
        </pc:spChg>
        <pc:spChg chg="del">
          <ac:chgData name="아연 박" userId="6abf9956d65c6865" providerId="LiveId" clId="{246E9062-4054-493C-93BE-C6027F4362EC}" dt="2023-10-15T13:11:27.801" v="76" actId="478"/>
          <ac:spMkLst>
            <pc:docMk/>
            <pc:sldMk cId="3192085710" sldId="263"/>
            <ac:spMk id="22" creationId="{3A85C372-9D01-1535-74F8-AD5D76B0A16D}"/>
          </ac:spMkLst>
        </pc:spChg>
        <pc:spChg chg="del">
          <ac:chgData name="아연 박" userId="6abf9956d65c6865" providerId="LiveId" clId="{246E9062-4054-493C-93BE-C6027F4362EC}" dt="2023-10-15T13:11:32.664" v="81" actId="478"/>
          <ac:spMkLst>
            <pc:docMk/>
            <pc:sldMk cId="3192085710" sldId="263"/>
            <ac:spMk id="23" creationId="{AEC5592A-8651-B8C2-A933-2A7F600CBD30}"/>
          </ac:spMkLst>
        </pc:spChg>
        <pc:spChg chg="add del mod topLvl">
          <ac:chgData name="아연 박" userId="6abf9956d65c6865" providerId="LiveId" clId="{246E9062-4054-493C-93BE-C6027F4362EC}" dt="2023-10-15T13:28:18.051" v="172" actId="478"/>
          <ac:spMkLst>
            <pc:docMk/>
            <pc:sldMk cId="3192085710" sldId="263"/>
            <ac:spMk id="24" creationId="{68C71350-1771-E627-4892-F386C648C698}"/>
          </ac:spMkLst>
        </pc:spChg>
        <pc:spChg chg="add mod">
          <ac:chgData name="아연 박" userId="6abf9956d65c6865" providerId="LiveId" clId="{246E9062-4054-493C-93BE-C6027F4362EC}" dt="2023-10-15T13:25:46.411" v="157"/>
          <ac:spMkLst>
            <pc:docMk/>
            <pc:sldMk cId="3192085710" sldId="263"/>
            <ac:spMk id="28" creationId="{FD05D743-9927-BB68-4D5E-C8DBE57DD9CC}"/>
          </ac:spMkLst>
        </pc:spChg>
        <pc:grpChg chg="del">
          <ac:chgData name="아연 박" userId="6abf9956d65c6865" providerId="LiveId" clId="{246E9062-4054-493C-93BE-C6027F4362EC}" dt="2023-10-15T13:11:17.881" v="73"/>
          <ac:grpSpMkLst>
            <pc:docMk/>
            <pc:sldMk cId="3192085710" sldId="263"/>
            <ac:grpSpMk id="12" creationId="{93DB8501-F9F2-4ACD-B56A-9019CD5006D6}"/>
          </ac:grpSpMkLst>
        </pc:grpChg>
        <pc:grpChg chg="add del mod topLvl">
          <ac:chgData name="아연 박" userId="6abf9956d65c6865" providerId="LiveId" clId="{246E9062-4054-493C-93BE-C6027F4362EC}" dt="2023-10-15T13:28:21.333" v="173" actId="165"/>
          <ac:grpSpMkLst>
            <pc:docMk/>
            <pc:sldMk cId="3192085710" sldId="263"/>
            <ac:grpSpMk id="19" creationId="{62EED990-34C9-36BD-545E-F92BDAD6BA69}"/>
          </ac:grpSpMkLst>
        </pc:grpChg>
        <pc:grpChg chg="add del mod">
          <ac:chgData name="아연 박" userId="6abf9956d65c6865" providerId="LiveId" clId="{246E9062-4054-493C-93BE-C6027F4362EC}" dt="2023-10-15T13:28:14.420" v="171" actId="165"/>
          <ac:grpSpMkLst>
            <pc:docMk/>
            <pc:sldMk cId="3192085710" sldId="263"/>
            <ac:grpSpMk id="25" creationId="{1EA63D02-5BFD-91AD-5DAB-938275984948}"/>
          </ac:grpSpMkLst>
        </pc:grpChg>
        <pc:picChg chg="add del mod ord modCrop">
          <ac:chgData name="아연 박" userId="6abf9956d65c6865" providerId="LiveId" clId="{246E9062-4054-493C-93BE-C6027F4362EC}" dt="2023-10-15T13:23:18.078" v="136" actId="478"/>
          <ac:picMkLst>
            <pc:docMk/>
            <pc:sldMk cId="3192085710" sldId="263"/>
            <ac:picMk id="3" creationId="{66D59A1B-05C1-AD86-E2CE-35EB80B00CAA}"/>
          </ac:picMkLst>
        </pc:picChg>
        <pc:picChg chg="del">
          <ac:chgData name="아연 박" userId="6abf9956d65c6865" providerId="LiveId" clId="{246E9062-4054-493C-93BE-C6027F4362EC}" dt="2023-10-15T13:11:24.482" v="74" actId="478"/>
          <ac:picMkLst>
            <pc:docMk/>
            <pc:sldMk cId="3192085710" sldId="263"/>
            <ac:picMk id="5" creationId="{8DE7B213-A6F0-1B1D-FB3D-4651CE81E0C1}"/>
          </ac:picMkLst>
        </pc:picChg>
        <pc:picChg chg="add del mod">
          <ac:chgData name="아연 박" userId="6abf9956d65c6865" providerId="LiveId" clId="{246E9062-4054-493C-93BE-C6027F4362EC}" dt="2023-10-15T13:23:00.648" v="133" actId="478"/>
          <ac:picMkLst>
            <pc:docMk/>
            <pc:sldMk cId="3192085710" sldId="263"/>
            <ac:picMk id="7" creationId="{B1DD2DD9-A633-D7C2-BA63-E1E29E21FA46}"/>
          </ac:picMkLst>
        </pc:picChg>
        <pc:picChg chg="add del mod modCrop">
          <ac:chgData name="아연 박" userId="6abf9956d65c6865" providerId="LiveId" clId="{246E9062-4054-493C-93BE-C6027F4362EC}" dt="2023-10-15T13:22:54.734" v="129"/>
          <ac:picMkLst>
            <pc:docMk/>
            <pc:sldMk cId="3192085710" sldId="263"/>
            <ac:picMk id="8" creationId="{44FC31A2-A9AA-6EDA-9213-01EE625FBBD6}"/>
          </ac:picMkLst>
        </pc:picChg>
        <pc:picChg chg="add del">
          <ac:chgData name="아연 박" userId="6abf9956d65c6865" providerId="LiveId" clId="{246E9062-4054-493C-93BE-C6027F4362EC}" dt="2023-10-15T13:23:03.389" v="135"/>
          <ac:picMkLst>
            <pc:docMk/>
            <pc:sldMk cId="3192085710" sldId="263"/>
            <ac:picMk id="9" creationId="{E2E5EFC7-9A71-CE99-B121-E590C8605C8B}"/>
          </ac:picMkLst>
        </pc:picChg>
        <pc:picChg chg="add del mod topLvl">
          <ac:chgData name="아연 박" userId="6abf9956d65c6865" providerId="LiveId" clId="{246E9062-4054-493C-93BE-C6027F4362EC}" dt="2023-10-15T13:28:24.979" v="176" actId="478"/>
          <ac:picMkLst>
            <pc:docMk/>
            <pc:sldMk cId="3192085710" sldId="263"/>
            <ac:picMk id="11" creationId="{5F4811BC-0380-E1C1-689D-181AE33067DA}"/>
          </ac:picMkLst>
        </pc:picChg>
        <pc:picChg chg="del">
          <ac:chgData name="아연 박" userId="6abf9956d65c6865" providerId="LiveId" clId="{246E9062-4054-493C-93BE-C6027F4362EC}" dt="2023-10-15T13:11:28.571" v="77" actId="478"/>
          <ac:picMkLst>
            <pc:docMk/>
            <pc:sldMk cId="3192085710" sldId="263"/>
            <ac:picMk id="21" creationId="{2CF32A55-D6E1-B4A4-62B6-BC2D0D1EE87E}"/>
          </ac:picMkLst>
        </pc:picChg>
        <pc:picChg chg="add mod">
          <ac:chgData name="아연 박" userId="6abf9956d65c6865" providerId="LiveId" clId="{246E9062-4054-493C-93BE-C6027F4362EC}" dt="2023-10-15T13:27:51.720" v="169" actId="1076"/>
          <ac:picMkLst>
            <pc:docMk/>
            <pc:sldMk cId="3192085710" sldId="263"/>
            <ac:picMk id="27" creationId="{8EC4AF10-3486-9FD1-5190-5DCA9E9545B5}"/>
          </ac:picMkLst>
        </pc:picChg>
        <pc:picChg chg="add del mod topLvl">
          <ac:chgData name="아연 박" userId="6abf9956d65c6865" providerId="LiveId" clId="{246E9062-4054-493C-93BE-C6027F4362EC}" dt="2023-10-15T13:28:23.518" v="175" actId="478"/>
          <ac:picMkLst>
            <pc:docMk/>
            <pc:sldMk cId="3192085710" sldId="263"/>
            <ac:picMk id="1026" creationId="{42F2FB86-742B-0DE0-FBDD-9487413A679D}"/>
          </ac:picMkLst>
        </pc:picChg>
      </pc:sldChg>
      <pc:sldChg chg="add">
        <pc:chgData name="아연 박" userId="6abf9956d65c6865" providerId="LiveId" clId="{246E9062-4054-493C-93BE-C6027F4362EC}" dt="2023-10-15T13:42:03.408" v="375"/>
        <pc:sldMkLst>
          <pc:docMk/>
          <pc:sldMk cId="3605023265" sldId="263"/>
        </pc:sldMkLst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28FC36-B90E-438B-909D-15007CE3EC90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F35DB-3D74-439A-9AAA-26F7B023B0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603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</a:t>
            </a:r>
            <a:r>
              <a:rPr lang="en-US" altLang="ko-KR" dirty="0"/>
              <a:t>2D</a:t>
            </a:r>
            <a:r>
              <a:rPr lang="ko-KR" altLang="en-US" dirty="0"/>
              <a:t>게임 프로그래밍 </a:t>
            </a:r>
            <a:r>
              <a:rPr lang="en-US" altLang="ko-KR" dirty="0"/>
              <a:t>1</a:t>
            </a:r>
            <a:r>
              <a:rPr lang="ko-KR" altLang="en-US" dirty="0"/>
              <a:t>차 발표를 할 박아연이라고 합니다</a:t>
            </a:r>
            <a:r>
              <a:rPr lang="en-US" altLang="ko-KR" dirty="0"/>
              <a:t>. </a:t>
            </a:r>
            <a:r>
              <a:rPr lang="ko-KR" altLang="en-US" dirty="0"/>
              <a:t>저는 </a:t>
            </a:r>
            <a:r>
              <a:rPr lang="ko-KR" altLang="en-US" dirty="0" err="1"/>
              <a:t>쿠키런</a:t>
            </a:r>
            <a:r>
              <a:rPr lang="ko-KR" altLang="en-US" dirty="0"/>
              <a:t> 게임에서 필요한 요소들만 가져와서 </a:t>
            </a:r>
            <a:r>
              <a:rPr lang="ko-KR" altLang="en-US" dirty="0" err="1"/>
              <a:t>팝콘런이라는</a:t>
            </a:r>
            <a:r>
              <a:rPr lang="ko-KR" altLang="en-US" dirty="0"/>
              <a:t> 게임을 </a:t>
            </a:r>
            <a:r>
              <a:rPr lang="ko-KR" altLang="en-US" dirty="0" err="1"/>
              <a:t>만들것입니다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F35DB-3D74-439A-9AAA-26F7B023B06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11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핵심 메카닉과 재미요소는 첫번째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, </a:t>
            </a:r>
            <a:r>
              <a:rPr kumimoji="0" lang="ko-KR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앤드리스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 러닝으로 장애물을 피하고 점프하며 가능한 멀리 나아가도록 하는 것입니다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두번째는 다양한 아이템으로 쿠키와 펫의 능력을 강화할 수 있습니다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세번째는 다양한 장애물과 배경으로 각 레벨마다 다른 디자인과 도전 요소를 제공할 수 있습니다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.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F35DB-3D74-439A-9AAA-26F7B023B06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566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진행흐름은 쿠키가 좌측 하단에서 제자리 뛰기를 하고 있지만 배경을 움직임으로써 달리는 모션처럼 보이게 하고 배경이 움직이면서 나오는 장애물들을 피하는 게임입니다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좌측 상단에 </a:t>
            </a:r>
            <a:r>
              <a:rPr lang="en-US" altLang="ko-KR" dirty="0"/>
              <a:t>HP</a:t>
            </a:r>
            <a:r>
              <a:rPr lang="ko-KR" altLang="en-US" dirty="0"/>
              <a:t>바를 출력하여 게임하는 동안 계속 확인이 가능하며 장애물에 충돌될 시 </a:t>
            </a:r>
            <a:r>
              <a:rPr lang="en-US" altLang="ko-KR" dirty="0"/>
              <a:t>HP</a:t>
            </a:r>
            <a:r>
              <a:rPr lang="ko-KR" altLang="en-US" dirty="0"/>
              <a:t>가 깎이게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배경이 움직이는 속도는 점수가 늘어날 수록 빨라집니다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  <a:p>
            <a:r>
              <a:rPr lang="ko-KR" altLang="en-US" dirty="0"/>
              <a:t>아이템은 사탕으로 달리기를 하면서 나오게 될 젤리들을 팝콘으로 변형시켜 점수를 </a:t>
            </a:r>
            <a:r>
              <a:rPr lang="en-US" altLang="ko-KR" dirty="0"/>
              <a:t>2</a:t>
            </a:r>
            <a:r>
              <a:rPr lang="ko-KR" altLang="en-US" dirty="0"/>
              <a:t>배로 저장시킬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F35DB-3D74-439A-9AAA-26F7B023B06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040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펫은</a:t>
            </a:r>
            <a:r>
              <a:rPr lang="ko-KR" altLang="en-US" dirty="0"/>
              <a:t> 쿠키가 모은 점수로 구매가능한 일회용 펫입니다</a:t>
            </a:r>
            <a:r>
              <a:rPr lang="en-US" altLang="ko-KR" dirty="0"/>
              <a:t>.</a:t>
            </a:r>
            <a:r>
              <a:rPr lang="ko-KR" altLang="en-US" dirty="0"/>
              <a:t>쿠키가 충돌하지 않고 달리면 추가 점수를 주는데 충돌하지 않고 달리면 추가 점수가 점점 증가하며</a:t>
            </a:r>
            <a:r>
              <a:rPr lang="en-US" altLang="ko-KR" dirty="0"/>
              <a:t>, </a:t>
            </a:r>
            <a:r>
              <a:rPr lang="ko-KR" altLang="en-US" dirty="0"/>
              <a:t>충돌 시 초기화된다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F35DB-3D74-439A-9AAA-26F7B023B06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9015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개발일정은 이러합니다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F35DB-3D74-439A-9AAA-26F7B023B06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477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F35DB-3D74-439A-9AAA-26F7B023B06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18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6F1FBC-BF12-C97F-2FC5-464171474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DDAC9B-F8DE-98F6-C328-1507C40BCD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92B868-57A1-6341-9C7C-0A9A29F7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95E97E-9B91-D2F9-A12A-4C6B3E639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6D5B20-24AD-D234-4C88-C3073D666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378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F52C93-F435-AD99-22BE-176661413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0A882A-2310-2977-D69E-597F35B68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B74012-339F-C77D-9999-E9715CE2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4F0E37-E004-C26A-8D5B-45DF1A793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57D094-8AEF-022F-16B8-1308BEBD0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005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7B79A0C-F716-CD91-4379-AABF7B3CF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B7596A-1490-67BC-3191-2741E7989E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147E99-F7AD-6056-3E9C-D2316C481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C6CFA4-0ECB-0D93-E345-CE844C541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5CCE11-FE10-940D-EA65-59FB23C6E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1783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A5677-7415-7A9F-A326-95C7E5055B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869C76-B389-3FD4-B1B9-808E2E0D3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258CE6-8DDE-9E54-21FE-B9171D8FB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C2F4A3-6E67-B3C0-D3B3-E397B41E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798D2B-73D4-A854-4F04-92F3C7445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97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E340E2-2A02-0FF7-7666-24834202F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1C9E1C-AB64-04B9-F8BB-DAA093614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2DA5C4-A5D0-FD30-F1E6-FD59515C1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F5DBAF-907C-ECD4-CE20-6997455E0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C39E12-30A0-B8B6-5575-03415FD61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8981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C3F6E8-463C-4948-1940-C1B0CF298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A12FEE-B5F8-5C74-DF8F-F4E85A3B1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3235DD-CFB5-7D6B-B8AA-D8EC7E812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E1132F-4849-EBAD-165B-FF861C53D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97D578-87EE-AAF9-11E4-658907C9A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945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FEDECA-59A9-AE26-A86A-1BD02FB15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EEDC81-9AF4-B6EA-FD27-C83CC3A7BD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AF7E16-0645-8032-87C5-9B0D1E7B1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8CF68B-9C64-C713-4E97-3F8F733CE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C4F935-3AE9-29E7-0134-CD1035746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F488F5-1721-A211-B92E-C8727532F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873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6BC98C-DA05-5D81-5E66-89A10EAD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BCA67F-AE03-3530-E5B8-F23AAD634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817EBD-7CAD-6DE9-39D1-F494DE2B2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2628EC-6D6C-527C-C2F4-3868BE51EA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09F9E7-5FB0-6F24-A9CB-45D69EAC86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57B23D8-D1FF-832A-BAB2-B2384F08F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61E5606-CFFA-45A7-4CA7-F890C8BED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761E81-D785-B1BE-147B-2DA525069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6996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B7AC4F-E584-E0BA-F52A-EF9C7F397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B00274-67DD-8D12-C7BD-3ED2737E9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7D7394E-A3BD-9DCA-FC4C-14745F090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FAA469-659A-B04E-A9A8-9CB297AF2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980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1EE0873-360C-6CB0-6616-CF7494D0E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59AFD8-3AA6-3916-841C-2A2FEBD8F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2F1375-C2FC-9BDF-741D-866644EC7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8676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B01E7-2F96-264B-869B-EEE11BE4B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475C23-58EB-4AB9-E233-CF9FAFCD2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97990C9-CFDA-4378-ABFA-491C603151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541C09-AB53-23F8-A2F4-0138C3640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C50062-558F-6A85-AE16-2B9D57F27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B9E5BE-70A3-C3AB-964C-6E674C51B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989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3309D-80A4-A894-6C9D-C9F3C9EBC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BB77DA-9407-8B8B-6B78-B5EE731E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2EAFCB-9167-F86B-49C8-D12820DB1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33A3AF-51D2-0C38-623F-46AC3A981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DA0E0-10AA-5C3D-48C8-0CA90BA4F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78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6D5F03-B586-227A-B419-9D708D6D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49CF1A-4DF9-D451-1E74-59ED9DEEC4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86B8CE-FAC2-86B9-509E-297A65D807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B8CBCB-A566-DC23-6607-8AED86BC9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D16A9C-ACFC-6CA9-B622-8A15AAF1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004C08-FCAF-629F-D105-FFAE8ACE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249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FEA33A-E161-9C6A-6B0B-BFE5A846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A31610-6607-C890-A4A5-65280FF618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BF5268-B895-580D-F5FD-2DF9CCA10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E1CE3-DD99-55D4-314A-84FC60A3A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A9DCAE-6130-30CF-2964-24D509DA4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9252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605F25-810C-241A-3584-0FBBC9F00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57CFF5-AAB7-6FD1-1942-21B90D4C57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0ACBEC-1A7C-BE0F-7BEE-A44B52CD7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1E7C63-20CF-90DF-3A8E-99EF0B677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85BF39-08A3-C31F-8DE3-6446DF9B3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020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5BE2B-D2FD-882D-2C49-3ECAFEDD1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9E50BD-D24B-C493-AA6B-3AAFE35A1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2D6FAB-2EBB-6FEF-66B2-AA56A044F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AEAB9B-B438-2B8B-DF74-82DF8A8A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79070A-68B2-27B4-570C-1F24E8A7B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039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236199-02A0-64C1-F560-DC0E8737D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8B8CAB-3AF0-EBA4-CBF5-F8C6256AE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3C6411-45ED-F68D-B5B7-9DDD710E9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465BC1-06E0-798B-DAC3-7EF0D98BE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E35063-B83F-26AE-0B1E-C57557C48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5E0916-C187-AE4F-8D19-34415A7AC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512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2546B7-E17F-9F61-3B90-940A0429D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8D36F2-F39D-CC2C-FB12-C15683BDB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DF87AA-3D62-984F-9A5B-25C4DB62C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C645A3-9C26-00AF-3EFA-30991C1972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EA387F-73E5-27EC-A68C-C737C4D14D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BEDDCEA-27DD-278A-7FF3-2377059CE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34721A-E6F0-7D5C-F873-05935FD76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BFB8092-E7B4-4F26-E06A-19234F591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745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977B3-905E-44AE-D454-262142D7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5963D3-1246-1A0C-5765-C0CD021E7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1AFE5E-8A22-5194-BF2C-B6FA56F4F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869732-0010-F79C-FCB6-D3B12BEB6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703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A3CBAB5-6B96-228E-74FC-380847C0C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C5152F3-B768-2D07-45FB-9E95B13BF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44980B-ADEB-1C8C-8817-7C166349B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58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413AA-F5CA-AEDD-B4DB-62B96C6CD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3847ED-B558-35D6-B09D-9663BBEDE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24F751-7E7C-6DBB-7058-78297FA11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627473-F85C-B536-72CE-BA2932E8D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7BFE47-A29B-D441-4C9E-9A66F8DF7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95CB78-3246-F768-3372-3F22808DC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8108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A2BBDF-0272-6E6D-54D1-0AF714AB4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BD0BEF-33F1-DE16-6D16-D5A59FA8B9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341B96-665D-DC6A-412E-5AA18B8DB4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A62778-1BCF-B062-11FD-9D415D47B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5ABF65-9436-BADD-13DE-0864866E6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2CCC29-9C34-28FF-AEC9-3F6EEFCE0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720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A795220-E5A1-5B1A-A3C9-453272FD2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E79887-E617-5CDA-D755-AF7EF9971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19FA9E-A9F7-D6DE-C19C-0A8D267275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3293-6A76-4C6C-A556-2641598700DA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C5CF45-787C-5F72-9787-6A9C630EDE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402970-339D-E72C-57A0-BAB86DC994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5F86B-275E-4204-8CE3-FD9BF32029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74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7FFED3-6727-5519-37A9-F43843254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551B55-B638-1516-55A3-2833C2474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EBF7DA-F1E8-1E8E-DB5E-37EFFE4F87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1AC21-3E90-4B6A-A44E-02EE92EAD041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43B18-1229-D429-E222-28D62EACFC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F16DC3-E47F-AA01-B078-2CB97F2C5E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3A815-AE02-445E-B710-EB2F8FAFD5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22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12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microsoft.com/office/2007/relationships/hdphoto" Target="../media/hdphoto3.wdp"/><Relationship Id="rId11" Type="http://schemas.openxmlformats.org/officeDocument/2006/relationships/image" Target="../media/image13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D313860-A922-4FA4-B5E2-E8871F105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3D65F63-2F5E-593F-359C-B0B94F2BF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753626"/>
            <a:ext cx="5334930" cy="3004145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CookieRun Bold" panose="020B0600000101010101" pitchFamily="50" charset="-127"/>
                <a:ea typeface="CookieRun Bold" panose="020B0600000101010101" pitchFamily="50" charset="-127"/>
              </a:rPr>
              <a:t>팝콘런</a:t>
            </a:r>
            <a:r>
              <a:rPr lang="en-US" altLang="ko-KR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(</a:t>
            </a:r>
            <a:r>
              <a:rPr lang="en-US" altLang="ko-KR" dirty="0" err="1">
                <a:latin typeface="CookieRun Bold" panose="020B0600000101010101" pitchFamily="50" charset="-127"/>
                <a:ea typeface="CookieRun Bold" panose="020B0600000101010101" pitchFamily="50" charset="-127"/>
              </a:rPr>
              <a:t>feat.tomato</a:t>
            </a:r>
            <a:r>
              <a:rPr lang="en-US" altLang="ko-KR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)</a:t>
            </a:r>
            <a:br>
              <a:rPr lang="en-US" altLang="ko-KR" dirty="0">
                <a:latin typeface="CookieRun Bold" panose="020B0600000101010101" pitchFamily="50" charset="-127"/>
                <a:ea typeface="CookieRun Bold" panose="020B0600000101010101" pitchFamily="50" charset="-127"/>
              </a:rPr>
            </a:br>
            <a:endParaRPr lang="ko-KR" altLang="en-US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B0D5-AB42-F248-E696-C80794E280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5" y="3849845"/>
            <a:ext cx="5334931" cy="2189214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2D</a:t>
            </a:r>
            <a:r>
              <a:rPr lang="ko-KR" altLang="en-US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게임프로그래밍 </a:t>
            </a:r>
            <a:r>
              <a:rPr lang="en-US" altLang="ko-KR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1</a:t>
            </a:r>
            <a:r>
              <a:rPr lang="ko-KR" altLang="en-US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차 발표</a:t>
            </a:r>
            <a:endParaRPr lang="en-US" altLang="ko-KR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r>
              <a:rPr lang="en-US" altLang="ko-KR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2022182015 </a:t>
            </a:r>
            <a:r>
              <a:rPr lang="ko-KR" altLang="en-US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박아연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FD0FBFA-B43E-40C1-A6E4-B88234171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4341" y="1164128"/>
            <a:ext cx="569514" cy="569514"/>
          </a:xfrm>
          <a:prstGeom prst="ellipse">
            <a:avLst/>
          </a:prstGeom>
          <a:noFill/>
          <a:ln w="1016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99ACE06-2742-4366-B8DD-B1D27F4F3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2879" y="0"/>
            <a:ext cx="2123415" cy="1422481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A0DD7D-CB51-78A7-BC43-7896C24DE8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583" r="13244" b="-1"/>
          <a:stretch/>
        </p:blipFill>
        <p:spPr>
          <a:xfrm>
            <a:off x="10077756" y="158595"/>
            <a:ext cx="1682395" cy="1682395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0E25EB9-DC09-9729-E7C0-9D4640E27F7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194" b="69355" l="22844" r="93473">
                        <a14:foregroundMark x1="57576" y1="6452" x2="57576" y2="6452"/>
                        <a14:foregroundMark x1="65501" y1="13871" x2="65501" y2="13871"/>
                        <a14:foregroundMark x1="58508" y1="4194" x2="58508" y2="4194"/>
                        <a14:foregroundMark x1="50816" y1="45806" x2="50816" y2="45806"/>
                        <a14:foregroundMark x1="52448" y1="45806" x2="52448" y2="45806"/>
                        <a14:foregroundMark x1="53613" y1="45161" x2="53613" y2="45161"/>
                        <a14:foregroundMark x1="54545" y1="45806" x2="54545" y2="45806"/>
                        <a14:foregroundMark x1="42890" y1="64516" x2="42890" y2="64516"/>
                        <a14:foregroundMark x1="42191" y1="69355" x2="42191" y2="69355"/>
                        <a14:foregroundMark x1="38228" y1="59355" x2="38228" y2="59355"/>
                        <a14:foregroundMark x1="39161" y1="54839" x2="39161" y2="54839"/>
                        <a14:foregroundMark x1="93473" y1="44516" x2="93473" y2="44516"/>
                        <a14:foregroundMark x1="40093" y1="52258" x2="40093" y2="52258"/>
                        <a14:backgroundMark x1="54312" y1="29032" x2="54312" y2="29032"/>
                        <a14:backgroundMark x1="47786" y1="52258" x2="47786" y2="52258"/>
                      </a14:backgroundRemoval>
                    </a14:imgEffect>
                  </a14:imgLayer>
                </a14:imgProps>
              </a:ext>
            </a:extLst>
          </a:blip>
          <a:srcRect l="10268" r="21510" b="1"/>
          <a:stretch/>
        </p:blipFill>
        <p:spPr>
          <a:xfrm>
            <a:off x="6132460" y="1889623"/>
            <a:ext cx="4752837" cy="5033391"/>
          </a:xfrm>
          <a:custGeom>
            <a:avLst/>
            <a:gdLst/>
            <a:ahLst/>
            <a:cxnLst/>
            <a:rect l="l" t="t" r="r" b="b"/>
            <a:pathLst>
              <a:path w="2701330" h="2860796">
                <a:moveTo>
                  <a:pt x="1381637" y="0"/>
                </a:moveTo>
                <a:lnTo>
                  <a:pt x="1481685" y="0"/>
                </a:lnTo>
                <a:lnTo>
                  <a:pt x="1578040" y="4866"/>
                </a:lnTo>
                <a:cubicBezTo>
                  <a:pt x="2059323" y="53742"/>
                  <a:pt x="2470132" y="341007"/>
                  <a:pt x="2690528" y="746720"/>
                </a:cubicBezTo>
                <a:lnTo>
                  <a:pt x="2701330" y="769143"/>
                </a:lnTo>
                <a:lnTo>
                  <a:pt x="2701330" y="2089127"/>
                </a:lnTo>
                <a:lnTo>
                  <a:pt x="2690528" y="2111550"/>
                </a:lnTo>
                <a:cubicBezTo>
                  <a:pt x="2448092" y="2557835"/>
                  <a:pt x="1975257" y="2860796"/>
                  <a:pt x="1431661" y="2860796"/>
                </a:cubicBezTo>
                <a:cubicBezTo>
                  <a:pt x="640976" y="2860796"/>
                  <a:pt x="0" y="2219820"/>
                  <a:pt x="0" y="1429135"/>
                </a:cubicBezTo>
                <a:cubicBezTo>
                  <a:pt x="0" y="687868"/>
                  <a:pt x="563358" y="78181"/>
                  <a:pt x="1285282" y="4866"/>
                </a:cubicBezTo>
                <a:close/>
              </a:path>
            </a:pathLst>
          </a:cu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054EDF5-7644-4A95-AB88-057FAB414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05035" y="3681981"/>
            <a:ext cx="0" cy="1597708"/>
          </a:xfrm>
          <a:prstGeom prst="line">
            <a:avLst/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802AE7A-B0C7-496D-940B-0E6C6ECC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29646" y="3416839"/>
            <a:ext cx="662355" cy="1616463"/>
          </a:xfrm>
          <a:custGeom>
            <a:avLst/>
            <a:gdLst>
              <a:gd name="connsiteX0" fmla="*/ 662355 w 662355"/>
              <a:gd name="connsiteY0" fmla="*/ 0 h 1616463"/>
              <a:gd name="connsiteX1" fmla="*/ 662355 w 662355"/>
              <a:gd name="connsiteY1" fmla="*/ 1616463 h 1616463"/>
              <a:gd name="connsiteX2" fmla="*/ 658212 w 662355"/>
              <a:gd name="connsiteY2" fmla="*/ 1615830 h 1616463"/>
              <a:gd name="connsiteX3" fmla="*/ 0 w 662355"/>
              <a:gd name="connsiteY3" fmla="*/ 808231 h 1616463"/>
              <a:gd name="connsiteX4" fmla="*/ 658212 w 662355"/>
              <a:gd name="connsiteY4" fmla="*/ 632 h 161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355" h="1616463">
                <a:moveTo>
                  <a:pt x="662355" y="0"/>
                </a:moveTo>
                <a:lnTo>
                  <a:pt x="662355" y="1616463"/>
                </a:lnTo>
                <a:lnTo>
                  <a:pt x="658212" y="1615830"/>
                </a:lnTo>
                <a:cubicBezTo>
                  <a:pt x="282572" y="1538963"/>
                  <a:pt x="0" y="1206596"/>
                  <a:pt x="0" y="808231"/>
                </a:cubicBezTo>
                <a:cubicBezTo>
                  <a:pt x="0" y="409866"/>
                  <a:pt x="282572" y="77499"/>
                  <a:pt x="658212" y="632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2DD1B47-C36B-4A09-A1B5-80A512623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29646" y="3416839"/>
            <a:ext cx="662355" cy="1616463"/>
          </a:xfrm>
          <a:custGeom>
            <a:avLst/>
            <a:gdLst>
              <a:gd name="connsiteX0" fmla="*/ 662355 w 662355"/>
              <a:gd name="connsiteY0" fmla="*/ 0 h 1616463"/>
              <a:gd name="connsiteX1" fmla="*/ 662355 w 662355"/>
              <a:gd name="connsiteY1" fmla="*/ 1616463 h 1616463"/>
              <a:gd name="connsiteX2" fmla="*/ 658212 w 662355"/>
              <a:gd name="connsiteY2" fmla="*/ 1615830 h 1616463"/>
              <a:gd name="connsiteX3" fmla="*/ 0 w 662355"/>
              <a:gd name="connsiteY3" fmla="*/ 808231 h 1616463"/>
              <a:gd name="connsiteX4" fmla="*/ 658212 w 662355"/>
              <a:gd name="connsiteY4" fmla="*/ 632 h 161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355" h="1616463">
                <a:moveTo>
                  <a:pt x="662355" y="0"/>
                </a:moveTo>
                <a:lnTo>
                  <a:pt x="662355" y="1616463"/>
                </a:lnTo>
                <a:lnTo>
                  <a:pt x="658212" y="1615830"/>
                </a:lnTo>
                <a:cubicBezTo>
                  <a:pt x="282572" y="1538963"/>
                  <a:pt x="0" y="1206596"/>
                  <a:pt x="0" y="808231"/>
                </a:cubicBezTo>
                <a:cubicBezTo>
                  <a:pt x="0" y="409866"/>
                  <a:pt x="282572" y="77499"/>
                  <a:pt x="658212" y="632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CD5C35-80E8-449F-8C7F-64975DE63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2879" y="6306952"/>
            <a:ext cx="1454378" cy="551049"/>
          </a:xfrm>
          <a:custGeom>
            <a:avLst/>
            <a:gdLst>
              <a:gd name="connsiteX0" fmla="*/ 780476 w 1560952"/>
              <a:gd name="connsiteY0" fmla="*/ 0 h 591429"/>
              <a:gd name="connsiteX1" fmla="*/ 1525548 w 1560952"/>
              <a:gd name="connsiteY1" fmla="*/ 480469 h 591429"/>
              <a:gd name="connsiteX2" fmla="*/ 1560952 w 1560952"/>
              <a:gd name="connsiteY2" fmla="*/ 591429 h 591429"/>
              <a:gd name="connsiteX3" fmla="*/ 0 w 1560952"/>
              <a:gd name="connsiteY3" fmla="*/ 591429 h 591429"/>
              <a:gd name="connsiteX4" fmla="*/ 35404 w 1560952"/>
              <a:gd name="connsiteY4" fmla="*/ 480469 h 591429"/>
              <a:gd name="connsiteX5" fmla="*/ 780476 w 1560952"/>
              <a:gd name="connsiteY5" fmla="*/ 0 h 59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0952" h="591429">
                <a:moveTo>
                  <a:pt x="780476" y="0"/>
                </a:moveTo>
                <a:cubicBezTo>
                  <a:pt x="1115417" y="0"/>
                  <a:pt x="1402793" y="198118"/>
                  <a:pt x="1525548" y="480469"/>
                </a:cubicBezTo>
                <a:lnTo>
                  <a:pt x="1560952" y="591429"/>
                </a:lnTo>
                <a:lnTo>
                  <a:pt x="0" y="591429"/>
                </a:lnTo>
                <a:lnTo>
                  <a:pt x="35404" y="480469"/>
                </a:lnTo>
                <a:cubicBezTo>
                  <a:pt x="158159" y="198118"/>
                  <a:pt x="445536" y="0"/>
                  <a:pt x="7804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B998F233-1684-4EF1-9F9C-0F8EA27B0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261598">
            <a:off x="6908614" y="5665643"/>
            <a:ext cx="1780023" cy="1237913"/>
          </a:xfrm>
          <a:custGeom>
            <a:avLst/>
            <a:gdLst>
              <a:gd name="connsiteX0" fmla="*/ 1585229 w 1780023"/>
              <a:gd name="connsiteY0" fmla="*/ 764759 h 1237913"/>
              <a:gd name="connsiteX1" fmla="*/ 1623024 w 1780023"/>
              <a:gd name="connsiteY1" fmla="*/ 792810 h 1237913"/>
              <a:gd name="connsiteX2" fmla="*/ 1777614 w 1780023"/>
              <a:gd name="connsiteY2" fmla="*/ 1157141 h 1237913"/>
              <a:gd name="connsiteX3" fmla="*/ 1733799 w 1780023"/>
              <a:gd name="connsiteY3" fmla="*/ 1235532 h 1237913"/>
              <a:gd name="connsiteX4" fmla="*/ 1716464 w 1780023"/>
              <a:gd name="connsiteY4" fmla="*/ 1237722 h 1237913"/>
              <a:gd name="connsiteX5" fmla="*/ 1716464 w 1780023"/>
              <a:gd name="connsiteY5" fmla="*/ 1237913 h 1237913"/>
              <a:gd name="connsiteX6" fmla="*/ 1655409 w 1780023"/>
              <a:gd name="connsiteY6" fmla="*/ 1191717 h 1237913"/>
              <a:gd name="connsiteX7" fmla="*/ 1513200 w 1780023"/>
              <a:gd name="connsiteY7" fmla="*/ 856627 h 1237913"/>
              <a:gd name="connsiteX8" fmla="*/ 1538499 w 1780023"/>
              <a:gd name="connsiteY8" fmla="*/ 770415 h 1237913"/>
              <a:gd name="connsiteX9" fmla="*/ 1585229 w 1780023"/>
              <a:gd name="connsiteY9" fmla="*/ 764759 h 1237913"/>
              <a:gd name="connsiteX10" fmla="*/ 933455 w 1780023"/>
              <a:gd name="connsiteY10" fmla="*/ 161308 h 1237913"/>
              <a:gd name="connsiteX11" fmla="*/ 957797 w 1780023"/>
              <a:gd name="connsiteY11" fmla="*/ 167970 h 1237913"/>
              <a:gd name="connsiteX12" fmla="*/ 1286982 w 1780023"/>
              <a:gd name="connsiteY12" fmla="*/ 387616 h 1237913"/>
              <a:gd name="connsiteX13" fmla="*/ 1293725 w 1780023"/>
              <a:gd name="connsiteY13" fmla="*/ 477075 h 1237913"/>
              <a:gd name="connsiteX14" fmla="*/ 1245453 w 1780023"/>
              <a:gd name="connsiteY14" fmla="*/ 499154 h 1237913"/>
              <a:gd name="connsiteX15" fmla="*/ 1245167 w 1780023"/>
              <a:gd name="connsiteY15" fmla="*/ 499154 h 1237913"/>
              <a:gd name="connsiteX16" fmla="*/ 1203638 w 1780023"/>
              <a:gd name="connsiteY16" fmla="*/ 484104 h 1237913"/>
              <a:gd name="connsiteX17" fmla="*/ 900647 w 1780023"/>
              <a:gd name="connsiteY17" fmla="*/ 281508 h 1237913"/>
              <a:gd name="connsiteX18" fmla="*/ 872454 w 1780023"/>
              <a:gd name="connsiteY18" fmla="*/ 196164 h 1237913"/>
              <a:gd name="connsiteX19" fmla="*/ 933455 w 1780023"/>
              <a:gd name="connsiteY19" fmla="*/ 161308 h 1237913"/>
              <a:gd name="connsiteX20" fmla="*/ 454020 w 1780023"/>
              <a:gd name="connsiteY20" fmla="*/ 13474 h 1237913"/>
              <a:gd name="connsiteX21" fmla="*/ 477919 w 1780023"/>
              <a:gd name="connsiteY21" fmla="*/ 21437 h 1237913"/>
              <a:gd name="connsiteX22" fmla="*/ 509236 w 1780023"/>
              <a:gd name="connsiteY22" fmla="*/ 84182 h 1237913"/>
              <a:gd name="connsiteX23" fmla="*/ 445829 w 1780023"/>
              <a:gd name="connsiteY23" fmla="*/ 139871 h 1237913"/>
              <a:gd name="connsiteX24" fmla="*/ 437447 w 1780023"/>
              <a:gd name="connsiteY24" fmla="*/ 139395 h 1237913"/>
              <a:gd name="connsiteX25" fmla="*/ 73211 w 1780023"/>
              <a:gd name="connsiteY25" fmla="*/ 137204 h 1237913"/>
              <a:gd name="connsiteX26" fmla="*/ 749 w 1780023"/>
              <a:gd name="connsiteY26" fmla="*/ 84082 h 1237913"/>
              <a:gd name="connsiteX27" fmla="*/ 53871 w 1780023"/>
              <a:gd name="connsiteY27" fmla="*/ 11621 h 1237913"/>
              <a:gd name="connsiteX28" fmla="*/ 58352 w 1780023"/>
              <a:gd name="connsiteY28" fmla="*/ 11093 h 1237913"/>
              <a:gd name="connsiteX29" fmla="*/ 454020 w 1780023"/>
              <a:gd name="connsiteY29" fmla="*/ 13474 h 1237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780023" h="1237913"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933455" y="161308"/>
                </a:moveTo>
                <a:cubicBezTo>
                  <a:pt x="941692" y="161854"/>
                  <a:pt x="949959" y="164024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49"/>
                  <a:pt x="908742" y="159670"/>
                  <a:pt x="933455" y="161308"/>
                </a:cubicBezTo>
                <a:close/>
                <a:moveTo>
                  <a:pt x="454020" y="13474"/>
                </a:moveTo>
                <a:cubicBezTo>
                  <a:pt x="462713" y="14543"/>
                  <a:pt x="470778" y="17324"/>
                  <a:pt x="477919" y="21437"/>
                </a:cubicBez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1A4A4089-D056-4220-9E48-9C1A6B506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3358" y="5835650"/>
            <a:ext cx="2358642" cy="1022351"/>
          </a:xfrm>
          <a:custGeom>
            <a:avLst/>
            <a:gdLst>
              <a:gd name="connsiteX0" fmla="*/ 61913 w 2358642"/>
              <a:gd name="connsiteY0" fmla="*/ 0 h 1022351"/>
              <a:gd name="connsiteX1" fmla="*/ 2358642 w 2358642"/>
              <a:gd name="connsiteY1" fmla="*/ 0 h 1022351"/>
              <a:gd name="connsiteX2" fmla="*/ 2358642 w 2358642"/>
              <a:gd name="connsiteY2" fmla="*/ 123825 h 1022351"/>
              <a:gd name="connsiteX3" fmla="*/ 123825 w 2358642"/>
              <a:gd name="connsiteY3" fmla="*/ 123825 h 1022351"/>
              <a:gd name="connsiteX4" fmla="*/ 123825 w 2358642"/>
              <a:gd name="connsiteY4" fmla="*/ 1022351 h 1022351"/>
              <a:gd name="connsiteX5" fmla="*/ 0 w 2358642"/>
              <a:gd name="connsiteY5" fmla="*/ 1022351 h 1022351"/>
              <a:gd name="connsiteX6" fmla="*/ 0 w 2358642"/>
              <a:gd name="connsiteY6" fmla="*/ 61913 h 1022351"/>
              <a:gd name="connsiteX7" fmla="*/ 61913 w 2358642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8642" h="1022351">
                <a:moveTo>
                  <a:pt x="61913" y="0"/>
                </a:moveTo>
                <a:lnTo>
                  <a:pt x="2358642" y="0"/>
                </a:lnTo>
                <a:lnTo>
                  <a:pt x="2358642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6583624C-349B-3E86-8D67-57634B5999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67884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60"/>
    </mc:Choice>
    <mc:Fallback>
      <p:transition spd="slow" advTm="11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 descr="만화 영화, 스크린샷, 슬롯 머신이(가) 표시된 사진&#10;&#10;자동 생성된 설명">
            <a:extLst>
              <a:ext uri="{FF2B5EF4-FFF2-40B4-BE49-F238E27FC236}">
                <a16:creationId xmlns:a16="http://schemas.microsoft.com/office/drawing/2014/main" id="{E424617A-2DCD-9FF1-A384-9E664F6E3F4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4" y="-29580"/>
            <a:ext cx="12007232" cy="688758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56B7A-FB37-3D40-9F36-17B06103F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</a:rPr>
              <a:t>게임 컨셉</a:t>
            </a:r>
          </a:p>
        </p:txBody>
      </p:sp>
      <p:sp>
        <p:nvSpPr>
          <p:cNvPr id="13" name="내용 개체 틀 12">
            <a:extLst>
              <a:ext uri="{FF2B5EF4-FFF2-40B4-BE49-F238E27FC236}">
                <a16:creationId xmlns:a16="http://schemas.microsoft.com/office/drawing/2014/main" id="{A1D794CC-29C0-3348-7C07-705AA7AE9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292" y="1825625"/>
            <a:ext cx="11261416" cy="4351338"/>
          </a:xfrm>
          <a:solidFill>
            <a:schemeClr val="accent4">
              <a:lumMod val="20000"/>
              <a:lumOff val="80000"/>
              <a:alpha val="73000"/>
            </a:schemeClr>
          </a:solidFill>
          <a:ln>
            <a:noFill/>
          </a:ln>
          <a:effectLst>
            <a:glow rad="228600">
              <a:schemeClr val="accent4">
                <a:lumMod val="40000"/>
                <a:lumOff val="60000"/>
                <a:alpha val="40000"/>
              </a:schemeClr>
            </a:glow>
            <a:softEdge rad="63500"/>
          </a:effectLst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ko-KR" altLang="en-US" sz="3200" dirty="0">
                <a:solidFill>
                  <a:schemeClr val="tx1"/>
                </a:solidFill>
              </a:rPr>
              <a:t>핵심 메카닉과 재미요소</a:t>
            </a:r>
            <a:endParaRPr lang="en-US" altLang="ko-KR" sz="3200" dirty="0">
              <a:solidFill>
                <a:schemeClr val="tx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ko-KR" altLang="en-US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F7BD37-2B2A-34D2-21AC-B832C6774B47}"/>
              </a:ext>
            </a:extLst>
          </p:cNvPr>
          <p:cNvSpPr txBox="1"/>
          <p:nvPr/>
        </p:nvSpPr>
        <p:spPr>
          <a:xfrm>
            <a:off x="465292" y="2452867"/>
            <a:ext cx="11261416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ko-KR" sz="2400" b="1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엔드리스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 러닝</a:t>
            </a:r>
            <a:endParaRPr lang="en-US" altLang="ko-KR" sz="2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플레이어는 쿠키 캐릭터를 조종하여 장애물을 피하고 점프하며 가능한 한 멀리 가야 합니다.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effectLst/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2000" b="0" i="0" u="none" strike="noStrike" cap="none" normalizeH="0" baseline="0" dirty="0">
              <a:ln>
                <a:noFill/>
              </a:ln>
              <a:effectLst/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2400" b="1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아이템 수집과 업그레이드</a:t>
            </a:r>
            <a:endParaRPr lang="en-US" altLang="ko-KR" sz="2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게임 중에는 다양한 아이템을 수집할 수 있습니다. 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effectLst/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이 아이템은 쿠키와 </a:t>
            </a:r>
            <a:r>
              <a:rPr lang="ko-KR" altLang="en-US" sz="20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펫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의 능력을 강화하거나 게임 내에서 도움을 주는 역할을 합니다</a:t>
            </a:r>
            <a:r>
              <a:rPr lang="en-US" altLang="ko-KR" sz="20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Ex)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점수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2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배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, HP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회복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…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2000" b="0" i="0" u="none" strike="noStrike" cap="none" normalizeH="0" baseline="0" dirty="0">
              <a:ln>
                <a:noFill/>
              </a:ln>
              <a:effectLst/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2400" b="1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3.</a:t>
            </a:r>
            <a:r>
              <a:rPr lang="en-US" altLang="ko-KR" sz="2400" b="1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다양한 장애물과 환경</a:t>
            </a:r>
            <a:endParaRPr lang="en-US" altLang="ko-KR" sz="2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게임 내에는 다양한 종류의 장애물과 환경이 존재하며, 이들을 피하거나 활용하는 것이 게임의 핵심입니다. 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effectLst/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effectLst/>
                <a:latin typeface="CookieRun Regular" panose="020B0600000101010101" pitchFamily="50" charset="-127"/>
                <a:ea typeface="CookieRun Regular" panose="020B0600000101010101" pitchFamily="50" charset="-127"/>
              </a:rPr>
              <a:t>각 레벨마다 다른 디자인과 도전 요소를 제공하여 플레이 시간이 지루하지 않습니다.</a:t>
            </a:r>
          </a:p>
          <a:p>
            <a:endParaRPr lang="ko-KR" altLang="en-US" sz="2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C5993BA4-B7EE-F209-CE77-B3A2232DE8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14861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44"/>
    </mc:Choice>
    <mc:Fallback>
      <p:transition spd="slow" advTm="32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스크린샷, 호박, 금, 회전목마이(가) 표시된 사진&#10;&#10;자동 생성된 설명">
            <a:extLst>
              <a:ext uri="{FF2B5EF4-FFF2-40B4-BE49-F238E27FC236}">
                <a16:creationId xmlns:a16="http://schemas.microsoft.com/office/drawing/2014/main" id="{8DE7B213-A6F0-1B1D-FB3D-4651CE81E0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55" r="-1" b="-1"/>
          <a:stretch/>
        </p:blipFill>
        <p:spPr>
          <a:xfrm>
            <a:off x="-1" y="10"/>
            <a:ext cx="12228129" cy="4666928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" name="제목 1">
            <a:extLst>
              <a:ext uri="{FF2B5EF4-FFF2-40B4-BE49-F238E27FC236}">
                <a16:creationId xmlns:a16="http://schemas.microsoft.com/office/drawing/2014/main" id="{F5EBAF20-F245-481D-27D7-9C3AFD0A0A8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n>
                  <a:solidFill>
                    <a:schemeClr val="bg1"/>
                  </a:solidFill>
                </a:ln>
              </a:rPr>
              <a:t>진행 흐름</a:t>
            </a: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7567AC71-9E2C-FF58-8044-EF79B3C84566}"/>
              </a:ext>
            </a:extLst>
          </p:cNvPr>
          <p:cNvSpPr/>
          <p:nvPr/>
        </p:nvSpPr>
        <p:spPr>
          <a:xfrm>
            <a:off x="9648521" y="4035193"/>
            <a:ext cx="2152650" cy="902694"/>
          </a:xfrm>
          <a:prstGeom prst="wedgeRoundRectCallout">
            <a:avLst>
              <a:gd name="adj1" fmla="val 51734"/>
              <a:gd name="adj2" fmla="val -148534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glow rad="101600">
              <a:schemeClr val="accent4">
                <a:lumMod val="60000"/>
                <a:lumOff val="40000"/>
                <a:alpha val="6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원래의 젤리</a:t>
            </a:r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F6436364-C618-2CE3-400F-D5971CEF2B6B}"/>
              </a:ext>
            </a:extLst>
          </p:cNvPr>
          <p:cNvSpPr/>
          <p:nvPr/>
        </p:nvSpPr>
        <p:spPr>
          <a:xfrm>
            <a:off x="5753101" y="2909757"/>
            <a:ext cx="3170766" cy="2028129"/>
          </a:xfrm>
          <a:prstGeom prst="wedgeRoundRectCallout">
            <a:avLst>
              <a:gd name="adj1" fmla="val 71737"/>
              <a:gd name="adj2" fmla="val -101476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glow rad="101600">
              <a:schemeClr val="accent4">
                <a:lumMod val="60000"/>
                <a:lumOff val="40000"/>
                <a:alpha val="6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광선에 닿은 젤리는 팝콘으로 변한다</a:t>
            </a:r>
            <a:endParaRPr lang="en-US" altLang="ko-KR" sz="2800" dirty="0"/>
          </a:p>
          <a:p>
            <a:pPr algn="ctr"/>
            <a:r>
              <a:rPr lang="ko-KR" altLang="en-US" sz="2800" dirty="0"/>
              <a:t>팝콘으로 변한 </a:t>
            </a:r>
            <a:endParaRPr lang="en-US" altLang="ko-KR" sz="2800" dirty="0"/>
          </a:p>
          <a:p>
            <a:pPr algn="ctr"/>
            <a:r>
              <a:rPr lang="ko-KR" altLang="en-US" sz="2800" dirty="0"/>
              <a:t>젤리의 점수는 </a:t>
            </a:r>
            <a:endParaRPr lang="en-US" altLang="ko-KR" sz="2800" dirty="0"/>
          </a:p>
          <a:p>
            <a:pPr algn="ctr"/>
            <a:r>
              <a:rPr lang="en-US" altLang="ko-KR" sz="2800" dirty="0"/>
              <a:t>2</a:t>
            </a:r>
            <a:r>
              <a:rPr lang="ko-KR" altLang="en-US" sz="2800" dirty="0"/>
              <a:t>배로 저장된다</a:t>
            </a:r>
          </a:p>
        </p:txBody>
      </p:sp>
      <p:sp>
        <p:nvSpPr>
          <p:cNvPr id="22" name="말풍선: 모서리가 둥근 사각형 21">
            <a:extLst>
              <a:ext uri="{FF2B5EF4-FFF2-40B4-BE49-F238E27FC236}">
                <a16:creationId xmlns:a16="http://schemas.microsoft.com/office/drawing/2014/main" id="{3A85C372-9D01-1535-74F8-AD5D76B0A16D}"/>
              </a:ext>
            </a:extLst>
          </p:cNvPr>
          <p:cNvSpPr/>
          <p:nvPr/>
        </p:nvSpPr>
        <p:spPr>
          <a:xfrm>
            <a:off x="390829" y="3079640"/>
            <a:ext cx="3808638" cy="1858246"/>
          </a:xfrm>
          <a:prstGeom prst="wedgeRoundRectCallout">
            <a:avLst>
              <a:gd name="adj1" fmla="val 48067"/>
              <a:gd name="adj2" fmla="val -90086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glow rad="101600">
              <a:schemeClr val="accent4">
                <a:lumMod val="60000"/>
                <a:lumOff val="40000"/>
                <a:alpha val="6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2800" dirty="0"/>
              <a:t>이 아이템을 먹으면 </a:t>
            </a:r>
            <a:endParaRPr lang="en-US" altLang="ko-KR" sz="2800" dirty="0"/>
          </a:p>
          <a:p>
            <a:pPr algn="r"/>
            <a:r>
              <a:rPr lang="ko-KR" altLang="en-US" sz="2800" dirty="0"/>
              <a:t>광선을 내뿜을 수 있다</a:t>
            </a:r>
            <a:endParaRPr lang="en-US" altLang="ko-KR" sz="2800" dirty="0"/>
          </a:p>
          <a:p>
            <a:pPr algn="r"/>
            <a:r>
              <a:rPr lang="ko-KR" altLang="en-US" sz="2800" dirty="0"/>
              <a:t>광선을 내뿜을 수 있는 시간은 </a:t>
            </a:r>
            <a:r>
              <a:rPr lang="en-US" altLang="ko-KR" sz="2800" dirty="0"/>
              <a:t>3</a:t>
            </a:r>
            <a:r>
              <a:rPr lang="ko-KR" altLang="en-US" sz="2800" dirty="0"/>
              <a:t>초이다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CF32A55-D6E1-B4A4-62B6-BC2D0D1EE8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947" b="90000" l="9694" r="89796">
                        <a14:foregroundMark x1="56122" y1="8947" x2="56122" y2="8947"/>
                        <a14:foregroundMark x1="26020" y1="16842" x2="26020" y2="168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396370"/>
            <a:ext cx="1337446" cy="129650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EC5592A-8651-B8C2-A933-2A7F600CBD30}"/>
              </a:ext>
            </a:extLst>
          </p:cNvPr>
          <p:cNvSpPr txBox="1"/>
          <p:nvPr/>
        </p:nvSpPr>
        <p:spPr>
          <a:xfrm>
            <a:off x="608607" y="5165329"/>
            <a:ext cx="1097447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쿠키는 </a:t>
            </a:r>
            <a:r>
              <a:rPr lang="ko-KR" altLang="en-US" sz="2400" dirty="0" err="1"/>
              <a:t>그자리에서</a:t>
            </a:r>
            <a:r>
              <a:rPr lang="ko-KR" altLang="en-US" sz="2400" dirty="0"/>
              <a:t> 달리는 모션만 나오고 배경이 움직여서 나오는 장애물을 피해야 한다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좌측 상단에 </a:t>
            </a:r>
            <a:r>
              <a:rPr lang="en-US" altLang="ko-KR" sz="2400" dirty="0"/>
              <a:t>HP</a:t>
            </a:r>
            <a:r>
              <a:rPr lang="ko-KR" altLang="en-US" sz="2400" dirty="0"/>
              <a:t>를 확인할 수 있고 장애물을 피하지 못한다면 </a:t>
            </a:r>
            <a:r>
              <a:rPr lang="en-US" altLang="ko-KR" sz="2400" dirty="0"/>
              <a:t>HP</a:t>
            </a:r>
            <a:r>
              <a:rPr lang="ko-KR" altLang="en-US" sz="2400" dirty="0"/>
              <a:t>가 깎인다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배경이 움직이는 속도는 점점 빨라진다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</p:txBody>
      </p:sp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D0F8047D-D99A-ABC3-5AFC-80CA8F2379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80731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05"/>
    </mc:Choice>
    <mc:Fallback>
      <p:transition spd="slow" advTm="37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06F0EC-77E4-3286-D325-6A2A638EE511}"/>
              </a:ext>
            </a:extLst>
          </p:cNvPr>
          <p:cNvSpPr txBox="1"/>
          <p:nvPr/>
        </p:nvSpPr>
        <p:spPr>
          <a:xfrm>
            <a:off x="2065865" y="4299081"/>
            <a:ext cx="9482668" cy="17776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3400" b="1" i="0" dirty="0">
                <a:effectLst/>
                <a:latin typeface="CookieRun Black" panose="020B0600000101010101" pitchFamily="50" charset="-127"/>
                <a:ea typeface="CookieRun Black" panose="020B0600000101010101" pitchFamily="50" charset="-127"/>
              </a:rPr>
              <a:t>펫 </a:t>
            </a:r>
            <a:r>
              <a:rPr lang="en-US" altLang="ko-KR" sz="3400" b="1" i="0" dirty="0">
                <a:effectLst/>
                <a:latin typeface="CookieRun Black" panose="020B0600000101010101" pitchFamily="50" charset="-127"/>
                <a:ea typeface="CookieRun Black" panose="020B0600000101010101" pitchFamily="50" charset="-127"/>
              </a:rPr>
              <a:t>: </a:t>
            </a:r>
            <a:r>
              <a:rPr lang="ko-KR" altLang="en-US" sz="3400" b="1" i="0" dirty="0">
                <a:effectLst/>
                <a:latin typeface="CookieRun Black" panose="020B0600000101010101" pitchFamily="50" charset="-127"/>
                <a:ea typeface="CookieRun Black" panose="020B0600000101010101" pitchFamily="50" charset="-127"/>
              </a:rPr>
              <a:t>까칠한 토마토 </a:t>
            </a:r>
            <a:endParaRPr lang="en-US" altLang="ko-KR" sz="3400" b="1" i="0" dirty="0">
              <a:effectLst/>
              <a:latin typeface="CookieRun Black" panose="020B0600000101010101" pitchFamily="50" charset="-127"/>
              <a:ea typeface="CookieRun Black" panose="020B0600000101010101" pitchFamily="50" charset="-127"/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2800" b="1" i="0" dirty="0">
                <a:solidFill>
                  <a:srgbClr val="C00000"/>
                </a:solidFill>
                <a:effectLst/>
              </a:rPr>
              <a:t>쿠키가 충돌하지 않고 달리면 추가 점수를 줌</a:t>
            </a:r>
            <a:br>
              <a:rPr lang="en-US" altLang="ko-KR" sz="2400" dirty="0">
                <a:solidFill>
                  <a:srgbClr val="C00000"/>
                </a:solidFill>
              </a:rPr>
            </a:br>
            <a:r>
              <a:rPr lang="ko-KR" altLang="en-US" sz="2400" b="0" i="0" dirty="0">
                <a:effectLst/>
              </a:rPr>
              <a:t>달리고 있는 동안 일정 시간마다 점수를 준다</a:t>
            </a:r>
            <a:r>
              <a:rPr lang="en-US" altLang="ko-KR" sz="2400" b="0" i="0" dirty="0">
                <a:effectLst/>
              </a:rPr>
              <a:t>. 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2400" b="0" i="0" dirty="0">
                <a:effectLst/>
              </a:rPr>
              <a:t>충돌하지 않고 달리면 추가 점수가 점점 증가하며</a:t>
            </a:r>
            <a:r>
              <a:rPr lang="en-US" altLang="ko-KR" sz="2400" b="0" i="0" dirty="0">
                <a:effectLst/>
              </a:rPr>
              <a:t>, </a:t>
            </a:r>
            <a:r>
              <a:rPr lang="ko-KR" altLang="en-US" sz="2400" b="0" i="0" dirty="0">
                <a:effectLst/>
              </a:rPr>
              <a:t>충돌 시 초기화된다</a:t>
            </a:r>
            <a:r>
              <a:rPr lang="en-US" altLang="ko-KR" sz="2400" b="0" i="0" dirty="0">
                <a:effectLst/>
              </a:rPr>
              <a:t>.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34F60F-0392-79B1-C65C-4C7FC58F190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34" r="1944" b="4326"/>
          <a:stretch/>
        </p:blipFill>
        <p:spPr>
          <a:xfrm>
            <a:off x="0" y="0"/>
            <a:ext cx="12192000" cy="380405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CFF6C7F2-46BB-AB42-EB69-FB4D24CFDBE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n>
                  <a:solidFill>
                    <a:schemeClr val="bg1"/>
                  </a:solidFill>
                </a:ln>
              </a:rPr>
              <a:t>진행 흐름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8802E5-2285-E9AB-F443-ABEDCAA3247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583" r="13244" b="-1"/>
          <a:stretch/>
        </p:blipFill>
        <p:spPr>
          <a:xfrm>
            <a:off x="208668" y="4311189"/>
            <a:ext cx="1682395" cy="1682395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D09DF2EC-363F-9A56-0D3D-35C4232C3A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49969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95"/>
    </mc:Choice>
    <mc:Fallback>
      <p:transition spd="slow" advTm="16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907829C6-ABF2-44FD-3B88-B2C14A7EB8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9851811"/>
              </p:ext>
            </p:extLst>
          </p:nvPr>
        </p:nvGraphicFramePr>
        <p:xfrm>
          <a:off x="838200" y="1221214"/>
          <a:ext cx="10515601" cy="4800596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193995">
                  <a:extLst>
                    <a:ext uri="{9D8B030D-6E8A-4147-A177-3AD203B41FA5}">
                      <a16:colId xmlns:a16="http://schemas.microsoft.com/office/drawing/2014/main" val="2777940199"/>
                    </a:ext>
                  </a:extLst>
                </a:gridCol>
                <a:gridCol w="4392556">
                  <a:extLst>
                    <a:ext uri="{9D8B030D-6E8A-4147-A177-3AD203B41FA5}">
                      <a16:colId xmlns:a16="http://schemas.microsoft.com/office/drawing/2014/main" val="1410532771"/>
                    </a:ext>
                  </a:extLst>
                </a:gridCol>
                <a:gridCol w="4929050">
                  <a:extLst>
                    <a:ext uri="{9D8B030D-6E8A-4147-A177-3AD203B41FA5}">
                      <a16:colId xmlns:a16="http://schemas.microsoft.com/office/drawing/2014/main" val="916257963"/>
                    </a:ext>
                  </a:extLst>
                </a:gridCol>
              </a:tblGrid>
              <a:tr h="4973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자세한 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54976"/>
                  </a:ext>
                </a:extLst>
              </a:tr>
              <a:tr h="6793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배경 이미지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리소스 구하기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스테이지 마다 다를 배경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장애물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펫 애니메이션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젤리 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1229068"/>
                  </a:ext>
                </a:extLst>
              </a:tr>
              <a:tr h="497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장애물 위치 구현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및 전체적인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위치 선정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슬라이드해서 피할 장애물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점프해서 피할 장애물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받침대 </a:t>
                      </a:r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05134"/>
                  </a:ext>
                </a:extLst>
              </a:tr>
              <a:tr h="497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아이템 구상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위치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능력 </a:t>
                      </a:r>
                      <a:r>
                        <a:rPr lang="en-US" altLang="ko-KR" dirty="0"/>
                        <a:t>…)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점수 관련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젤리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팝콘</a:t>
                      </a:r>
                      <a:r>
                        <a:rPr lang="en-US" altLang="ko-KR" dirty="0"/>
                        <a:t>(4), </a:t>
                      </a:r>
                      <a:r>
                        <a:rPr lang="ko-KR" altLang="en-US" dirty="0"/>
                        <a:t>사탕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070606"/>
                  </a:ext>
                </a:extLst>
              </a:tr>
              <a:tr h="497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전체적으로 출력하여 육상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500206"/>
                  </a:ext>
                </a:extLst>
              </a:tr>
              <a:tr h="497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이단 점프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슬라이딩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437853"/>
                  </a:ext>
                </a:extLst>
              </a:tr>
              <a:tr h="497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효과음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기존 </a:t>
                      </a:r>
                      <a:r>
                        <a:rPr lang="ko-KR" altLang="en-US" dirty="0" err="1"/>
                        <a:t>쿠키런</a:t>
                      </a:r>
                      <a:r>
                        <a:rPr lang="ko-KR" altLang="en-US" dirty="0"/>
                        <a:t> 게임에서 가져오는 방안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011234"/>
                  </a:ext>
                </a:extLst>
              </a:tr>
              <a:tr h="497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보안할 부분 더 보완하기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84632"/>
                  </a:ext>
                </a:extLst>
              </a:tr>
              <a:tr h="4973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전체적인 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261206"/>
                  </a:ext>
                </a:extLst>
              </a:tr>
            </a:tbl>
          </a:graphicData>
        </a:graphic>
      </p:graphicFrame>
      <p:sp>
        <p:nvSpPr>
          <p:cNvPr id="14" name="제목 1">
            <a:extLst>
              <a:ext uri="{FF2B5EF4-FFF2-40B4-BE49-F238E27FC236}">
                <a16:creationId xmlns:a16="http://schemas.microsoft.com/office/drawing/2014/main" id="{173C79DB-B673-EACC-59B4-BF74BA3F1890}"/>
              </a:ext>
            </a:extLst>
          </p:cNvPr>
          <p:cNvSpPr txBox="1">
            <a:spLocks/>
          </p:cNvSpPr>
          <p:nvPr/>
        </p:nvSpPr>
        <p:spPr>
          <a:xfrm>
            <a:off x="9150352" y="135364"/>
            <a:ext cx="28384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n>
                  <a:solidFill>
                    <a:schemeClr val="bg1"/>
                  </a:solidFill>
                </a:ln>
              </a:rPr>
              <a:t>개발 일정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998E5A3-2CF1-5266-2355-CFE7A8D6A1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871" b="98790" l="8871" r="94355">
                        <a14:foregroundMark x1="89516" y1="86290" x2="89516" y2="86290"/>
                        <a14:foregroundMark x1="91129" y1="73387" x2="91129" y2="73387"/>
                        <a14:foregroundMark x1="94355" y1="83871" x2="94355" y2="83871"/>
                        <a14:foregroundMark x1="91935" y1="95161" x2="91935" y2="95161"/>
                        <a14:foregroundMark x1="70565" y1="93952" x2="70565" y2="93952"/>
                        <a14:foregroundMark x1="56048" y1="47177" x2="56048" y2="47177"/>
                        <a14:foregroundMark x1="56855" y1="42742" x2="56855" y2="42742"/>
                        <a14:foregroundMark x1="76210" y1="45968" x2="76210" y2="45968"/>
                        <a14:foregroundMark x1="51210" y1="82661" x2="51210" y2="82661"/>
                        <a14:foregroundMark x1="49597" y1="71774" x2="49597" y2="71774"/>
                        <a14:foregroundMark x1="58468" y1="77823" x2="58468" y2="77823"/>
                        <a14:foregroundMark x1="75403" y1="61694" x2="75403" y2="61694"/>
                        <a14:foregroundMark x1="85887" y1="56855" x2="85887" y2="56855"/>
                        <a14:foregroundMark x1="47177" y1="54839" x2="47177" y2="54839"/>
                        <a14:foregroundMark x1="45968" y1="61290" x2="45968" y2="61290"/>
                        <a14:foregroundMark x1="43145" y1="70161" x2="43145" y2="70161"/>
                        <a14:foregroundMark x1="32258" y1="77016" x2="32258" y2="77016"/>
                        <a14:foregroundMark x1="20161" y1="89919" x2="20161" y2="89919"/>
                        <a14:foregroundMark x1="12903" y1="93952" x2="12903" y2="93952"/>
                        <a14:foregroundMark x1="11694" y1="93548" x2="11694" y2="93548"/>
                        <a14:foregroundMark x1="18145" y1="98387" x2="18145" y2="98387"/>
                        <a14:foregroundMark x1="20161" y1="98387" x2="20161" y2="98387"/>
                        <a14:foregroundMark x1="65323" y1="98387" x2="65323" y2="98387"/>
                        <a14:foregroundMark x1="56452" y1="98790" x2="56452" y2="98790"/>
                        <a14:foregroundMark x1="57258" y1="98790" x2="57258" y2="987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8800" y="-677436"/>
            <a:ext cx="1993900" cy="1993900"/>
          </a:xfrm>
          <a:prstGeom prst="rect">
            <a:avLst/>
          </a:prstGeom>
        </p:spPr>
      </p:pic>
      <p:pic>
        <p:nvPicPr>
          <p:cNvPr id="18" name="그림 17" descr="호박, 빛이(가) 표시된 사진&#10;&#10;자동 생성된 설명">
            <a:extLst>
              <a:ext uri="{FF2B5EF4-FFF2-40B4-BE49-F238E27FC236}">
                <a16:creationId xmlns:a16="http://schemas.microsoft.com/office/drawing/2014/main" id="{0124794D-E0DD-1792-DAFE-D73C7F2789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786" y="712052"/>
            <a:ext cx="533400" cy="514350"/>
          </a:xfrm>
          <a:prstGeom prst="rect">
            <a:avLst/>
          </a:prstGeom>
        </p:spPr>
      </p:pic>
      <p:pic>
        <p:nvPicPr>
          <p:cNvPr id="20" name="그림 19" descr="호박, 노랑, 빛이(가) 표시된 사진&#10;&#10;자동 생성된 설명">
            <a:extLst>
              <a:ext uri="{FF2B5EF4-FFF2-40B4-BE49-F238E27FC236}">
                <a16:creationId xmlns:a16="http://schemas.microsoft.com/office/drawing/2014/main" id="{86ABD985-57A7-C032-1D27-3F8B5D86B3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711" y="278665"/>
            <a:ext cx="714375" cy="704850"/>
          </a:xfrm>
          <a:prstGeom prst="rect">
            <a:avLst/>
          </a:prstGeom>
        </p:spPr>
      </p:pic>
      <p:pic>
        <p:nvPicPr>
          <p:cNvPr id="22" name="그림 21" descr="하트, 밸렌타인데이, 핑크이(가) 표시된 사진&#10;&#10;자동 생성된 설명">
            <a:extLst>
              <a:ext uri="{FF2B5EF4-FFF2-40B4-BE49-F238E27FC236}">
                <a16:creationId xmlns:a16="http://schemas.microsoft.com/office/drawing/2014/main" id="{4A92BE29-60C8-A8C2-F16D-799BC5100F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668" y="631090"/>
            <a:ext cx="704850" cy="676275"/>
          </a:xfrm>
          <a:prstGeom prst="rect">
            <a:avLst/>
          </a:prstGeom>
        </p:spPr>
      </p:pic>
      <p:pic>
        <p:nvPicPr>
          <p:cNvPr id="24" name="그림 23" descr="다채로움, 원, 블루, 일렉트릭 블루이(가) 표시된 사진&#10;&#10;자동 생성된 설명">
            <a:extLst>
              <a:ext uri="{FF2B5EF4-FFF2-40B4-BE49-F238E27FC236}">
                <a16:creationId xmlns:a16="http://schemas.microsoft.com/office/drawing/2014/main" id="{F788C50A-BB45-31DE-3543-45222FFE160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245" y="421114"/>
            <a:ext cx="704850" cy="676275"/>
          </a:xfrm>
          <a:prstGeom prst="rect">
            <a:avLst/>
          </a:prstGeom>
        </p:spPr>
      </p:pic>
      <p:pic>
        <p:nvPicPr>
          <p:cNvPr id="26" name="그림 25" descr="다채로움, 원, 빛이(가) 표시된 사진&#10;&#10;자동 생성된 설명">
            <a:extLst>
              <a:ext uri="{FF2B5EF4-FFF2-40B4-BE49-F238E27FC236}">
                <a16:creationId xmlns:a16="http://schemas.microsoft.com/office/drawing/2014/main" id="{9AC76C34-3B1A-1482-F35D-0E7F1DE07DE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552" y="403924"/>
            <a:ext cx="952500" cy="952500"/>
          </a:xfrm>
          <a:prstGeom prst="rect">
            <a:avLst/>
          </a:prstGeom>
        </p:spPr>
      </p:pic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3202BCA0-BD35-A097-7AB1-0AF7ED00DA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11973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7"/>
    </mc:Choice>
    <mc:Fallback>
      <p:transition spd="slow" advTm="3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1041B3-72E8-08F0-CAD9-89EC7DA01BE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n>
                  <a:solidFill>
                    <a:schemeClr val="bg1"/>
                  </a:solidFill>
                </a:ln>
              </a:rPr>
              <a:t>진행 흐름</a:t>
            </a:r>
          </a:p>
        </p:txBody>
      </p:sp>
      <p:pic>
        <p:nvPicPr>
          <p:cNvPr id="1026" name="Picture 2" descr="데브시스터즈 '쿠키런: 오븐브레이크', 실수로 '미완성맵' 공개했다고? : 네이트 뉴스">
            <a:extLst>
              <a:ext uri="{FF2B5EF4-FFF2-40B4-BE49-F238E27FC236}">
                <a16:creationId xmlns:a16="http://schemas.microsoft.com/office/drawing/2014/main" id="{42F2FB86-742B-0DE0-FBDD-9487413A6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778"/>
            <a:ext cx="12192000" cy="6886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65F2568-F2A1-AFED-089C-E4C478A9B66F}"/>
              </a:ext>
            </a:extLst>
          </p:cNvPr>
          <p:cNvSpPr/>
          <p:nvPr/>
        </p:nvSpPr>
        <p:spPr>
          <a:xfrm>
            <a:off x="2233246" y="4384960"/>
            <a:ext cx="1811216" cy="1325563"/>
          </a:xfrm>
          <a:prstGeom prst="rect">
            <a:avLst/>
          </a:prstGeom>
          <a:solidFill>
            <a:srgbClr val="482A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 descr="클립아트, 만화 영화이(가) 표시된 사진&#10;&#10;자동 생성된 설명">
            <a:extLst>
              <a:ext uri="{FF2B5EF4-FFF2-40B4-BE49-F238E27FC236}">
                <a16:creationId xmlns:a16="http://schemas.microsoft.com/office/drawing/2014/main" id="{8EC4AF10-3486-9FD1-5190-5DCA9E954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486" y="4413738"/>
            <a:ext cx="1590676" cy="1325563"/>
          </a:xfrm>
          <a:prstGeom prst="rect">
            <a:avLst/>
          </a:prstGeom>
        </p:spPr>
      </p:pic>
      <p:sp>
        <p:nvSpPr>
          <p:cNvPr id="28" name="제목 1">
            <a:extLst>
              <a:ext uri="{FF2B5EF4-FFF2-40B4-BE49-F238E27FC236}">
                <a16:creationId xmlns:a16="http://schemas.microsoft.com/office/drawing/2014/main" id="{FD05D743-9927-BB68-4D5E-C8DBE57DD9CC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n>
                  <a:solidFill>
                    <a:schemeClr val="bg1"/>
                  </a:solidFill>
                </a:ln>
              </a:rPr>
              <a:t>진행 흐름</a:t>
            </a:r>
          </a:p>
        </p:txBody>
      </p:sp>
    </p:spTree>
    <p:extLst>
      <p:ext uri="{BB962C8B-B14F-4D97-AF65-F5344CB8AC3E}">
        <p14:creationId xmlns:p14="http://schemas.microsoft.com/office/powerpoint/2010/main" val="360502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528 -0.06505 L 0.08528 -0.06505 C 0.08789 -0.08542 0.08919 -0.10649 0.0931 -0.12616 C 0.09752 -0.14931 0.10481 -0.17037 0.11028 -0.19283 C 0.11367 -0.20741 0.11588 -0.22292 0.11966 -0.23727 C 0.12109 -0.24352 0.12421 -0.24792 0.12591 -0.25394 C 0.12799 -0.26204 0.12838 -0.2713 0.1306 -0.27894 C 0.13528 -0.29607 0.13242 -0.28681 0.13997 -0.30672 C 0.14244 -0.32477 0.13984 -0.31204 0.14622 -0.32894 C 0.15104 -0.3419 0.15065 -0.34537 0.15716 -0.35672 C 0.15898 -0.36019 0.16132 -0.36204 0.16341 -0.36505 C 0.16562 -0.36852 0.16705 -0.37361 0.16966 -0.37616 C 0.17734 -0.38426 0.18763 -0.38635 0.19622 -0.39005 C 0.19987 -0.3919 0.20351 -0.39375 0.20716 -0.39561 C 0.20872 -0.39653 0.21015 -0.39769 0.21185 -0.39838 C 0.21796 -0.40139 0.2306 -0.40672 0.2306 -0.40672 C 0.24101 -0.40301 0.25156 -0.40116 0.26185 -0.39561 C 0.27291 -0.38982 0.27708 -0.38218 0.28528 -0.37061 C 0.28685 -0.36505 0.28815 -0.35949 0.28997 -0.35394 C 0.29231 -0.34653 0.29544 -0.33959 0.29778 -0.33172 C 0.30169 -0.31829 0.30429 -0.30348 0.30872 -0.29005 C 0.31471 -0.27176 0.32291 -0.25579 0.32903 -0.23727 C 0.33125 -0.23056 0.3319 -0.22246 0.33372 -0.21505 C 0.3345 -0.21135 0.33567 -0.20764 0.33685 -0.20394 C 0.3414 -0.19005 0.34674 -0.17686 0.35091 -0.16227 C 0.35299 -0.15486 0.35455 -0.14699 0.35716 -0.14005 C 0.35976 -0.13311 0.36354 -0.12732 0.36653 -0.12061 C 0.37135 -0.10973 0.37565 -0.09815 0.3806 -0.08727 C 0.38398 -0.07963 0.38815 -0.07292 0.39153 -0.06505 C 0.39336 -0.06088 0.39414 -0.05533 0.39622 -0.05116 C 0.39791 -0.04769 0.41106 -0.03287 0.41185 -0.03172 C 0.41354 -0.0294 0.41497 -0.02616 0.41653 -0.02338 C 0.42291 -0.02848 0.44023 -0.03797 0.44778 -0.05116 C 0.45039 -0.05602 0.46054 -0.08079 0.46185 -0.08449 C 0.46471 -0.09352 0.46653 -0.10348 0.46966 -0.11227 C 0.47265 -0.12107 0.475 -0.12014 0.47903 -0.12616 C 0.48854 -0.14074 0.4832 -0.1382 0.49622 -0.15394 C 0.50208 -0.16135 0.50781 -0.1713 0.51497 -0.17338 L 0.52435 -0.17616 L 0.5806 -0.17061 C 0.5832 -0.17037 0.58593 -0.17014 0.58841 -0.16783 C 0.59231 -0.16436 0.59583 -0.15926 0.59935 -0.15394 C 0.60325 -0.14815 0.60794 -0.14283 0.61028 -0.13449 L 0.62122 -0.09561 C 0.62278 -0.09005 0.62395 -0.08426 0.62591 -0.07894 C 0.62695 -0.07616 0.62799 -0.07361 0.62903 -0.07061 C 0.63216 -0.06158 0.63841 -0.04283 0.63841 -0.04283 C 0.63893 -0.03912 0.63867 -0.03496 0.63997 -0.03172 C 0.64192 -0.02639 0.64505 -0.02246 0.64778 -0.01783 C 0.66588 0.01157 0.65273 -0.01181 0.65872 -0.00116 L 0.65872 0.00995 " pathEditMode="relative" ptsTypes="AAAAAAAAAAAAAAAAAAAAAAAAAAAAAAAAAAAAAAAAAAAAAAAAAAA">
                                      <p:cBhvr>
                                        <p:cTn id="6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CookieRun Bold"/>
        <a:ea typeface="CookieRun Bold"/>
        <a:cs typeface=""/>
      </a:majorFont>
      <a:minorFont>
        <a:latin typeface="CookieRun Regular"/>
        <a:ea typeface="CookieRu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4075</TotalTime>
  <Words>458</Words>
  <Application>Microsoft Office PowerPoint</Application>
  <PresentationFormat>와이드스크린</PresentationFormat>
  <Paragraphs>75</Paragraphs>
  <Slides>6</Slides>
  <Notes>6</Notes>
  <HiddenSlides>0</HiddenSlides>
  <MMClips>5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CookieRun Black</vt:lpstr>
      <vt:lpstr>CookieRun Bold</vt:lpstr>
      <vt:lpstr>CookieRun Regular</vt:lpstr>
      <vt:lpstr>맑은 고딕</vt:lpstr>
      <vt:lpstr>Arial</vt:lpstr>
      <vt:lpstr>Office 테마</vt:lpstr>
      <vt:lpstr>디자인 사용자 지정</vt:lpstr>
      <vt:lpstr>팝콘런(feat.tomato) </vt:lpstr>
      <vt:lpstr>게임 컨셉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팝콘런(feat.tomato) </dc:title>
  <dc:creator>박아연(2022182015)</dc:creator>
  <cp:lastModifiedBy>아연</cp:lastModifiedBy>
  <cp:revision>2</cp:revision>
  <dcterms:created xsi:type="dcterms:W3CDTF">2023-10-04T15:06:39Z</dcterms:created>
  <dcterms:modified xsi:type="dcterms:W3CDTF">2023-10-15T13:45:25Z</dcterms:modified>
</cp:coreProperties>
</file>

<file path=docProps/thumbnail.jpeg>
</file>